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 Type="http://schemas.openxmlformats.org/officeDocument/2006/relationships/printerSettings" Target="printerSettings/printerSettings1.bin"/><Relationship Id="rId20" Type="http://schemas.openxmlformats.org/officeDocument/2006/relationships/slide" Target="slides/slide14.xml"/><Relationship Id="rId21" Type="http://schemas.openxmlformats.org/officeDocument/2006/relationships/slide" Target="slides/slide15.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MySchool in Schools in Greece</a:t>
            </a:r>
          </a:p>
        </p:txBody>
      </p:sp>
      <p:sp>
        <p:nvSpPr>
          <p:cNvPr id="3" name="Content Placeholder 2"/>
          <p:cNvSpPr>
            <a:spLocks noGrp="1"/>
          </p:cNvSpPr>
          <p:nvPr>
            <p:ph idx="1"/>
          </p:nvPr>
        </p:nvSpPr>
        <p:spPr/>
        <p:txBody>
          <a:bodyPr/>
          <a:lstStyle/>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Challenges and Solutions</a:t>
            </a:r>
          </a:p>
        </p:txBody>
      </p:sp>
      <p:sp>
        <p:nvSpPr>
          <p:cNvPr id="3" name="Content Placeholder 2"/>
          <p:cNvSpPr>
            <a:spLocks noGrp="1"/>
          </p:cNvSpPr>
          <p:nvPr>
            <p:ph idx="1"/>
          </p:nvPr>
        </p:nvSpPr>
        <p:spPr/>
        <p:txBody>
          <a:bodyPr/>
          <a:lstStyle/>
          <a:p>
            <a:r>
              <a:t>The implementation of MySchool has faced challenges such as technical issues, resistance to change, and varying levels of digital literacy among staff. Addressing these challenges requires continuous support and resources.</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Case Study: Urban School</a:t>
            </a:r>
          </a:p>
        </p:txBody>
      </p:sp>
      <p:sp>
        <p:nvSpPr>
          <p:cNvPr id="3" name="Content Placeholder 2"/>
          <p:cNvSpPr>
            <a:spLocks noGrp="1"/>
          </p:cNvSpPr>
          <p:nvPr>
            <p:ph idx="1"/>
          </p:nvPr>
        </p:nvSpPr>
        <p:spPr/>
        <p:txBody>
          <a:bodyPr/>
          <a:lstStyle/>
          <a:p>
            <a:r>
              <a:t>An urban school in Thessaloniki has successfully integrated MySchool, leading to improved administrative efficiency and better communication with parents. The system has become an integral part of daily operations.</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Case Study: Rural School</a:t>
            </a:r>
          </a:p>
        </p:txBody>
      </p:sp>
      <p:sp>
        <p:nvSpPr>
          <p:cNvPr id="3" name="Content Placeholder 2"/>
          <p:cNvSpPr>
            <a:spLocks noGrp="1"/>
          </p:cNvSpPr>
          <p:nvPr>
            <p:ph idx="1"/>
          </p:nvPr>
        </p:nvSpPr>
        <p:spPr/>
        <p:txBody>
          <a:bodyPr/>
          <a:lstStyle/>
          <a:p>
            <a:r>
              <a:t>A rural school in Peloponnese experienced initial difficulties with MySchool implementation due to limited technical resources. However, with dedicated support, the school overcame these challenges and now benefits from streamlined processes.</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Future Prospects</a:t>
            </a:r>
          </a:p>
        </p:txBody>
      </p:sp>
      <p:sp>
        <p:nvSpPr>
          <p:cNvPr id="3" name="Content Placeholder 2"/>
          <p:cNvSpPr>
            <a:spLocks noGrp="1"/>
          </p:cNvSpPr>
          <p:nvPr>
            <p:ph idx="1"/>
          </p:nvPr>
        </p:nvSpPr>
        <p:spPr/>
        <p:txBody>
          <a:bodyPr/>
          <a:lstStyle/>
          <a:p>
            <a:r>
              <a:t>The future of MySchool in Greek schools looks promising, with plans to expand its functionalities and improve user experience. Continuous updates and feedback mechanisms will ensure the system evolves to meet educational needs.</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Recommendations</a:t>
            </a:r>
          </a:p>
        </p:txBody>
      </p:sp>
      <p:sp>
        <p:nvSpPr>
          <p:cNvPr id="3" name="Content Placeholder 2"/>
          <p:cNvSpPr>
            <a:spLocks noGrp="1"/>
          </p:cNvSpPr>
          <p:nvPr>
            <p:ph idx="1"/>
          </p:nvPr>
        </p:nvSpPr>
        <p:spPr/>
        <p:txBody>
          <a:bodyPr/>
          <a:lstStyle/>
          <a:p>
            <a:r>
              <a:t>To maximize the benefits of MySchool, it is recommended to provide ongoing training, ensure adequate technical support, and foster a culture of continuous improvement and adaptation.</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lstStyle/>
          <a:p>
            <a:r>
              <a:t>MySchool represents a significant step forward in the digital transformation of Greek schools. With proper implementation and support, it has the potential to greatly enhance school administration and educational outcomes.</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lstStyle/>
          <a:p>
            <a:r>
              <a:t>MySchool is an information system designed to manage school data in Greece, including student records, attendance, and grades. Its implementation aims to streamline administrative processes and improve educational outcomes.</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System Overview</a:t>
            </a:r>
          </a:p>
        </p:txBody>
      </p:sp>
      <p:sp>
        <p:nvSpPr>
          <p:cNvPr id="3" name="Content Placeholder 2"/>
          <p:cNvSpPr>
            <a:spLocks noGrp="1"/>
          </p:cNvSpPr>
          <p:nvPr>
            <p:ph idx="1"/>
          </p:nvPr>
        </p:nvSpPr>
        <p:spPr/>
        <p:txBody>
          <a:bodyPr/>
          <a:lstStyle/>
          <a:p>
            <a:r>
              <a:t>MySchool provides a centralized platform for school administration, allowing for efficient management of student data, teacher information, and school activities. It facilitates communication between teachers, students, and parents.</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Government Initiatives</a:t>
            </a:r>
          </a:p>
        </p:txBody>
      </p:sp>
      <p:sp>
        <p:nvSpPr>
          <p:cNvPr id="3" name="Content Placeholder 2"/>
          <p:cNvSpPr>
            <a:spLocks noGrp="1"/>
          </p:cNvSpPr>
          <p:nvPr>
            <p:ph idx="1"/>
          </p:nvPr>
        </p:nvSpPr>
        <p:spPr/>
        <p:txBody>
          <a:bodyPr/>
          <a:lstStyle/>
          <a:p>
            <a:r>
              <a:t>The Greek government has supported the deployment of MySchool as part of its digital transformation strategy for education. This initiative is intended to ensure all schools have access to modern information management systems.</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Implementation Process</a:t>
            </a:r>
          </a:p>
        </p:txBody>
      </p:sp>
      <p:sp>
        <p:nvSpPr>
          <p:cNvPr id="3" name="Content Placeholder 2"/>
          <p:cNvSpPr>
            <a:spLocks noGrp="1"/>
          </p:cNvSpPr>
          <p:nvPr>
            <p:ph idx="1"/>
          </p:nvPr>
        </p:nvSpPr>
        <p:spPr/>
        <p:txBody>
          <a:bodyPr/>
          <a:lstStyle/>
          <a:p>
            <a:r>
              <a:t>The implementation of MySchool in Greek schools involves several phases, including training for staff, data migration, and ongoing technical support. Schools receive guidance to ensure a smooth transition to the new system.</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Key Features</a:t>
            </a:r>
          </a:p>
        </p:txBody>
      </p:sp>
      <p:sp>
        <p:nvSpPr>
          <p:cNvPr id="3" name="Content Placeholder 2"/>
          <p:cNvSpPr>
            <a:spLocks noGrp="1"/>
          </p:cNvSpPr>
          <p:nvPr>
            <p:ph idx="1"/>
          </p:nvPr>
        </p:nvSpPr>
        <p:spPr/>
        <p:txBody>
          <a:bodyPr/>
          <a:lstStyle/>
          <a:p>
            <a:r>
              <a:t>MySchool offers various features such as attendance tracking, grade management, timetable scheduling, and reporting tools. These features are designed to enhance the efficiency and effectiveness of school administration.</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Teacher Training and Support</a:t>
            </a:r>
          </a:p>
        </p:txBody>
      </p:sp>
      <p:sp>
        <p:nvSpPr>
          <p:cNvPr id="3" name="Content Placeholder 2"/>
          <p:cNvSpPr>
            <a:spLocks noGrp="1"/>
          </p:cNvSpPr>
          <p:nvPr>
            <p:ph idx="1"/>
          </p:nvPr>
        </p:nvSpPr>
        <p:spPr/>
        <p:txBody>
          <a:bodyPr/>
          <a:lstStyle/>
          <a:p>
            <a:r>
              <a:t>Successful adoption of MySchool depends on adequate training and support for teachers and administrative staff. Training programs focus on building the necessary skills to use the system effectively.</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Impact on Administration</a:t>
            </a:r>
          </a:p>
        </p:txBody>
      </p:sp>
      <p:sp>
        <p:nvSpPr>
          <p:cNvPr id="3" name="Content Placeholder 2"/>
          <p:cNvSpPr>
            <a:spLocks noGrp="1"/>
          </p:cNvSpPr>
          <p:nvPr>
            <p:ph idx="1"/>
          </p:nvPr>
        </p:nvSpPr>
        <p:spPr/>
        <p:txBody>
          <a:bodyPr/>
          <a:lstStyle/>
          <a:p>
            <a:r>
              <a:t>MySchool has significantly streamlined administrative tasks in Greek schools. Automated processes reduce the time spent on manual data entry and allow staff to focus on more critical educational activities.</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Impact on Teaching and Learning</a:t>
            </a:r>
          </a:p>
        </p:txBody>
      </p:sp>
      <p:sp>
        <p:nvSpPr>
          <p:cNvPr id="3" name="Content Placeholder 2"/>
          <p:cNvSpPr>
            <a:spLocks noGrp="1"/>
          </p:cNvSpPr>
          <p:nvPr>
            <p:ph idx="1"/>
          </p:nvPr>
        </p:nvSpPr>
        <p:spPr/>
        <p:txBody>
          <a:bodyPr/>
          <a:lstStyle/>
          <a:p>
            <a:r>
              <a:t>By providing easy access to student data and performance metrics, MySchool helps teachers tailor their instruction to meet individual student needs, ultimately enhancing the learning experience.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